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8" r:id="rId2"/>
    <p:sldId id="258" r:id="rId3"/>
    <p:sldId id="261" r:id="rId4"/>
    <p:sldId id="263" r:id="rId5"/>
    <p:sldId id="259" r:id="rId6"/>
    <p:sldId id="304" r:id="rId7"/>
    <p:sldId id="305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06" r:id="rId26"/>
    <p:sldId id="281" r:id="rId27"/>
    <p:sldId id="307" r:id="rId28"/>
    <p:sldId id="282" r:id="rId29"/>
    <p:sldId id="283" r:id="rId30"/>
    <p:sldId id="284" r:id="rId31"/>
    <p:sldId id="285" r:id="rId32"/>
    <p:sldId id="308" r:id="rId33"/>
    <p:sldId id="286" r:id="rId34"/>
    <p:sldId id="291" r:id="rId35"/>
    <p:sldId id="310" r:id="rId36"/>
    <p:sldId id="292" r:id="rId37"/>
    <p:sldId id="313" r:id="rId38"/>
    <p:sldId id="314" r:id="rId39"/>
    <p:sldId id="316" r:id="rId40"/>
    <p:sldId id="317" r:id="rId41"/>
    <p:sldId id="315" r:id="rId42"/>
    <p:sldId id="293" r:id="rId43"/>
    <p:sldId id="294" r:id="rId44"/>
    <p:sldId id="311" r:id="rId45"/>
    <p:sldId id="312" r:id="rId46"/>
    <p:sldId id="302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11.01.22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11.01.22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11.01.22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11.01.22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11.01.22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11.01.22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11.01.22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11.01.22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11.01.22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11.01.22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11.01.22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вт 11.01.22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esktop\SHERLOCK-HOLMES-FANCY-DRESS-ACCESSORY-SET-LIN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33" y="4221088"/>
            <a:ext cx="2937958" cy="2541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9102" y="2386819"/>
            <a:ext cx="7175351" cy="1376830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Клуб детективов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491755"/>
            <a:ext cx="5637010" cy="882119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Составила: педагог-организатор СП ГБОУ СОШ № 6 ЦДОД С. В. Карамзина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User\Desktop\kisspng-detective-cartoon-drawing-5b13e191913573.53834758152802958559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77060"/>
            <a:ext cx="3028308" cy="2288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png-clipart-sherlock-holmes-museum-221b-baker-street-the-adventures-of-sherlock-holmes-silhouette-sherlock-holmes-museum-221b-baker-stre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520279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User\Desktop\kisspng-detective-irkutsk-cartoon-john-h-watson-clip-art-5d340089c40e26.50566422156368909780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29" y="88298"/>
            <a:ext cx="2379812" cy="2379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62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Новая папка (2)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58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Новая папка (2)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6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Новая папка (2)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95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Новая папка (2)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2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Новая папка (2)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84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Новая папка (2)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05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Новая папка (2)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1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Новая папка (2)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6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Новая папка (2)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8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Новая папка (2)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1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овая папка (2)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2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Новая папка (2)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3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Новая папка (2)\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6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Новая папка (2)\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17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Новая папка (2)\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92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Новая папка (2)\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9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3" y="0"/>
            <a:ext cx="9156273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7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Новая папка (2)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2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Новая папка (2)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4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Новая папка (2)\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5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Новая папка (2)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9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Новая папка (2)\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26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Новая папка (2)\img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1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2"/>
            <a:ext cx="9144000" cy="636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9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Новая папка (2)\img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3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esktop\Новая папка (2)\img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0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1" y="99191"/>
            <a:ext cx="8984495" cy="657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User\Desktop\hands-handcuffs-pop-art-style-vector-illustration-comic-book-imitation-90779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57192"/>
            <a:ext cx="2304256" cy="1598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33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Новая папка (2)\img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8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83568" y="692696"/>
            <a:ext cx="7920880" cy="5616624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Улики. 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Любой 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настоящий детектив должен быть внимательным, иметь представление о предметах, которые его окружают и даже о тех звуках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которые они 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издают.</a:t>
            </a:r>
            <a:b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Участникам 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предлагают 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отвернуться.</a:t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На экране несколько 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предметов, 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5 секунд 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игрок смотрит на экран, затем отворачивается.   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еобходимо 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по памяти составить список 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предметов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8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2936857.95034075large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90563"/>
            <a:ext cx="7753350" cy="5476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81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5532a1bd2d9f1d13b1d8bff5648e8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7"/>
            <a:ext cx="8631817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99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Новая папка (2)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25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a8decbb072b7afd0f6fa83d8f7503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72978" cy="5928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4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4744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Шифровальщики.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Холмс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сообщает Ватсону о найденной записке. Задача участников — вставить нужные слова от А до Я.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 столе стояла ваза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(___).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Внезапно зазвенел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(___).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 говорил о том, что пора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(__).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дверь позвонили и отдали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(___).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 сел их читать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(___).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 тут меня позвали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(___).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завтрак я съел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(___).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окном квакали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(___)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прыгали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(____).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реки стояла плакучая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(____).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 вышел через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(___)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направился к причалу, где стояли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(___).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 сел в одну из них и поплыл по реке, вскоре приплыв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(___).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Уже близилась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(___),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 я поплыл по морю и вскоре высадился на безлюдном (острове), который оказался не таким уж необитаемым. Меня встретил одинокий абориген, которого я назвал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(___й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а сам стал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(___).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Здесь не было зимы, а, следовательно, и белого пушистого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(___).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питались рыбой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(____),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жарили в раковинах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(___).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Изредка прилетали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(___),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дикие свиньи постоянно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(___).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Вскоре из привезенных мною яиц вылупились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(___),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которые уже на второй день, как воробьи,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(___).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Вдруг поднялся невероятный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(___),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я отложил тарелку с жареной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(___).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Гремел гром, и в горах раздавалось гулкое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(___).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Когда все стихло, мы заметили у берега судно. Подойдя поближе, мы увидели лишь молодого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(___),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который уцелел во время шторма. Мы с Пятницей сели на корабль, подняли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(___)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отправились домой.</a:t>
            </a:r>
          </a:p>
        </p:txBody>
      </p:sp>
    </p:spTree>
    <p:extLst>
      <p:ext uri="{BB962C8B-B14F-4D97-AF65-F5344CB8AC3E}">
        <p14:creationId xmlns:p14="http://schemas.microsoft.com/office/powerpoint/2010/main" val="11691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Desktop\Новая папка (2)\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User\Desktop\Новая папка (2)\img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kisspng-detective-private-investigator-italy-statute-sanct-particular-5b242db72188c7.0456262215290976551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192912"/>
            <a:ext cx="1405937" cy="1624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esktop\1385817803_11650485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301208"/>
            <a:ext cx="3456384" cy="117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66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cartoon-of-a-detective-investigate-following-footprints_29190-53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791" y="5493441"/>
            <a:ext cx="1304143" cy="1364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20688"/>
            <a:ext cx="6390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зовут холодную и красивую женщину, укутанную в тончайший белый тюль, сотканный из миллиона снежинок?</a:t>
            </a:r>
          </a:p>
        </p:txBody>
      </p:sp>
      <p:pic>
        <p:nvPicPr>
          <p:cNvPr id="11268" name="Picture 4" descr="C:\Users\User\Desktop\40760798343e6541fe493ee1e9d57fb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83010"/>
            <a:ext cx="4751627" cy="3155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0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764704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Контуры какой страны на карте напоминает сапог?</a:t>
            </a: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4092370" cy="3661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C:\Users\User\Desktop\image021-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75" y="0"/>
            <a:ext cx="1837977" cy="1837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User\Desktop\Новая папка (2)\img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2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ая папка (2)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20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cartoon-of-a-detective-investigate-following-footprints_29190-53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0" y="33148"/>
            <a:ext cx="2375017" cy="2485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1052736"/>
            <a:ext cx="7560840" cy="525658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ИЦИЯТУИН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БРАЗИСООТЬНОСТЕЛЬ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НАСТЬБЛЮТЕЛЬДАНО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7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448615" cy="583264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ИНТУИЦИЯ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СООБРАЗИТЕЛЬНОСТЬ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ЛОГИКА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НАБЛЮДАТЕЛЬНОСТЬ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kisspng-detective-irkutsk-cartoon-john-h-watson-clip-art-5d340089c40e26.5056642215636890978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" y="21495"/>
            <a:ext cx="1657958" cy="1657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1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Новая папка (2)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15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Новая папка (2)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136</TotalTime>
  <Words>66</Words>
  <Application>Microsoft Office PowerPoint</Application>
  <PresentationFormat>Экран (4:3)</PresentationFormat>
  <Paragraphs>9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Воздушный поток</vt:lpstr>
      <vt:lpstr>Клуб детективов</vt:lpstr>
      <vt:lpstr>Презентация PowerPoint</vt:lpstr>
      <vt:lpstr>Презентация PowerPoint</vt:lpstr>
      <vt:lpstr>Презентация PowerPoint</vt:lpstr>
      <vt:lpstr>Презентация PowerPoint</vt:lpstr>
      <vt:lpstr>ИЦИЯТУИН  БРАЗИСООТЬНОСТЕЛЬ   НАСТЬБЛЮТЕЛЬДАНО  </vt:lpstr>
      <vt:lpstr>ИНТУИЦИЯ  СООБРАЗИТЕЛЬНОСТЬ  ЛОГИКА  НАБЛЮДАТЕЛЬНОСТЬ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Улики.  Любой настоящий детектив должен быть внимательным, иметь представление о предметах, которые его окружают и даже о тех звуках,  которые они издают. Участникам предлагают отвернуться. На экране несколько предметов,  5 секунд игрок смотрит на экран, затем отворачивается.   Необходимо по памяти составить список предметов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2021-11-30T05:30:03Z</dcterms:created>
  <dcterms:modified xsi:type="dcterms:W3CDTF">2022-01-11T07:40:59Z</dcterms:modified>
</cp:coreProperties>
</file>